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74" autoAdjust="0"/>
    <p:restoredTop sz="94660"/>
  </p:normalViewPr>
  <p:slideViewPr>
    <p:cSldViewPr>
      <p:cViewPr varScale="1">
        <p:scale>
          <a:sx n="68" d="100"/>
          <a:sy n="68" d="100"/>
        </p:scale>
        <p:origin x="160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E4041-EBFE-4871-BE81-E76AF25E6219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443A3-99A9-4148-BB4B-609E3F0CBF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8B70C-D4DB-41DC-93DA-8D2B69055C9A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EEC00-E791-484E-9CFD-DB397AE0A4B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E8647-4B46-4488-B2A0-A56386732AA6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0BBC4-3EB7-4D22-A9B0-F26EA12F1A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4B974-8041-462A-96F6-3B70E2923C17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EA28C-FDFA-4589-B006-0AB3A986279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FC330-D7E5-488D-BEA7-D98E22E57831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82DF4-CAD0-45E8-BE11-F5D2CA0C5AC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8F82A-FD7D-43DB-A662-73B2E9A6EFEA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E2FDF-6B71-47C7-95C5-C44AF67ACBB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0196B-88CD-4661-85DA-96DAF1429954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335FF-86F6-409A-848A-FDBC0F554C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79C87-9373-41AD-892B-285EC1B096A2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8709C-0964-454E-A5C3-0CD53CFF41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7DAF0-3B16-48EB-BF44-1A1B885221FF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F559A-C625-49EF-92D8-D0251C2169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8382E-131D-401B-993B-A6F2E027EA89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C7C40-3BB4-4BE7-9846-596E378832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74" r:id="rId7"/>
    <p:sldLayoutId id="2147483675" r:id="rId8"/>
    <p:sldLayoutId id="2147483676" r:id="rId9"/>
    <p:sldLayoutId id="2147483667" r:id="rId10"/>
    <p:sldLayoutId id="214748367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 descr="PPF 仕様書用　A5W⑦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4077072"/>
            <a:ext cx="3744416" cy="20377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467544" y="548680"/>
            <a:ext cx="85122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［商品名：　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 A5 W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ポケットクリアファイル　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5189289" y="1556792"/>
            <a:ext cx="3919215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①広告面積がＡ４クリアファイルの倍！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②ワンランク上の雑誌付録提案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③見開き使用で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A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４書類の収納も可能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5364088" y="2996952"/>
            <a:ext cx="3456384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Ｗポケット仕様でも、印刷～溶着・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袋入まで完全自動生産！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ポケット部もフルカラー印刷可能！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5364088" y="4365104"/>
            <a:ext cx="3522663" cy="120032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Ｗ１５５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×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Ｈ２２０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mm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（ﾎﾟﾘﾌﾟﾛﾋﾟﾚﾝ）半透明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0.2㎜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0C/4C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＋白＋ニス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梱包：</a:t>
            </a:r>
            <a:r>
              <a:rPr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適量</a:t>
            </a: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ﾀﾞﾝﾎﾞｰﾙ梱包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製作日数：校了後　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7" name="図 16" descr="PPF 仕様書用　A5W⑧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1778850"/>
            <a:ext cx="3456384" cy="240082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1" name="円形吹き出し 20"/>
          <p:cNvSpPr/>
          <p:nvPr/>
        </p:nvSpPr>
        <p:spPr>
          <a:xfrm>
            <a:off x="3923928" y="3284984"/>
            <a:ext cx="1440160" cy="864096"/>
          </a:xfrm>
          <a:prstGeom prst="wedgeEllipseCallout">
            <a:avLst>
              <a:gd name="adj1" fmla="val -66156"/>
              <a:gd name="adj2" fmla="val -5734"/>
            </a:avLst>
          </a:prstGeom>
          <a:solidFill>
            <a:schemeClr val="bg1"/>
          </a:solidFill>
          <a:scene3d>
            <a:camera prst="orthographicFront">
              <a:rot lat="0" lon="0" rev="212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22" name="右カーブ矢印 21"/>
          <p:cNvSpPr/>
          <p:nvPr/>
        </p:nvSpPr>
        <p:spPr>
          <a:xfrm>
            <a:off x="827584" y="3284984"/>
            <a:ext cx="576064" cy="1728192"/>
          </a:xfrm>
          <a:prstGeom prst="curvedRightArrow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 cap="rnd">
            <a:solidFill>
              <a:schemeClr val="accent1">
                <a:shade val="50000"/>
                <a:shade val="75000"/>
                <a:lumMod val="80000"/>
              </a:schemeClr>
            </a:solidFill>
            <a:headEnd type="diamond"/>
            <a:tailEnd w="sm" len="med"/>
          </a:ln>
          <a:effectLst>
            <a:outerShdw blurRad="1270000" algn="ctr" rotWithShape="0">
              <a:srgbClr val="000000">
                <a:alpha val="0"/>
              </a:srgbClr>
            </a:outerShdw>
          </a:effectLst>
          <a:scene3d>
            <a:camera prst="orthographicFront">
              <a:rot lat="0" lon="0" rev="1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995936" y="3501008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schemeClr val="accent1">
                    <a:lumMod val="75000"/>
                  </a:schemeClr>
                </a:solidFill>
              </a:rPr>
              <a:t>オモテ側は春・冬♪</a:t>
            </a:r>
            <a:endParaRPr lang="en-US" altLang="ja-JP" sz="11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kumimoji="1" lang="ja-JP" altLang="en-US" sz="1100" dirty="0">
                <a:solidFill>
                  <a:schemeClr val="accent1">
                    <a:lumMod val="75000"/>
                  </a:schemeClr>
                </a:solidFill>
              </a:rPr>
              <a:t>見開きに夏・秋♪</a:t>
            </a:r>
            <a:endParaRPr kumimoji="1" lang="en-US" altLang="ja-JP" sz="11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79512" y="4797152"/>
            <a:ext cx="1331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u="sng" dirty="0">
                <a:solidFill>
                  <a:srgbClr val="0070C0"/>
                </a:solidFill>
              </a:rPr>
              <a:t>Ａ５サイズでも</a:t>
            </a:r>
            <a:endParaRPr kumimoji="1" lang="en-US" altLang="ja-JP" sz="1400" u="sng" dirty="0">
              <a:solidFill>
                <a:srgbClr val="0070C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79512" y="5085184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u="sng" dirty="0">
                <a:solidFill>
                  <a:srgbClr val="0070C0"/>
                </a:solidFill>
              </a:rPr>
              <a:t>これだけの</a:t>
            </a:r>
            <a:endParaRPr kumimoji="1" lang="en-US" altLang="ja-JP" sz="1400" u="sng" dirty="0">
              <a:solidFill>
                <a:srgbClr val="0070C0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79512" y="5373216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u="sng" dirty="0">
                <a:solidFill>
                  <a:srgbClr val="0070C0"/>
                </a:solidFill>
              </a:rPr>
              <a:t>情報量！！</a:t>
            </a:r>
            <a:endParaRPr kumimoji="1" lang="en-US" altLang="ja-JP" sz="1400" u="sng" dirty="0">
              <a:solidFill>
                <a:srgbClr val="0070C0"/>
              </a:solidFill>
            </a:endParaRPr>
          </a:p>
        </p:txBody>
      </p:sp>
      <p:pic>
        <p:nvPicPr>
          <p:cNvPr id="40" name="図 39" descr="PPF 仕様書用　A5W⑨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23928" y="1340768"/>
            <a:ext cx="1080120" cy="1541060"/>
          </a:xfrm>
          <a:prstGeom prst="rect">
            <a:avLst/>
          </a:prstGeom>
          <a:ln w="38100">
            <a:solidFill>
              <a:schemeClr val="bg1"/>
            </a:solidFill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888" y="2564904"/>
            <a:ext cx="113347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1089</TotalTime>
  <Words>141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Ｐ明朝</vt:lpstr>
      <vt:lpstr>Arial</vt:lpstr>
      <vt:lpstr>Candara</vt:lpstr>
      <vt:lpstr>Symbol</vt:lpstr>
      <vt:lpstr>ウェーブ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商材紹介</dc:title>
  <dc:creator>古瀬 康弘</dc:creator>
  <cp:lastModifiedBy>大山 真穂</cp:lastModifiedBy>
  <cp:revision>119</cp:revision>
  <dcterms:created xsi:type="dcterms:W3CDTF">2013-04-02T06:14:51Z</dcterms:created>
  <dcterms:modified xsi:type="dcterms:W3CDTF">2022-05-25T06:34:42Z</dcterms:modified>
</cp:coreProperties>
</file>